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3216" y="8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14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59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98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37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98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35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70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60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7612-5869-4F14-A934-E3049671E627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EB4-6FDB-4657-BFEB-937B29440A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41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49235" y="-80962"/>
            <a:ext cx="1415635" cy="193658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1" t="2891" r="20561" b="48554"/>
          <a:stretch/>
        </p:blipFill>
        <p:spPr>
          <a:xfrm>
            <a:off x="5229200" y="330921"/>
            <a:ext cx="648072" cy="77933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05"/>
          <a:stretch/>
        </p:blipFill>
        <p:spPr>
          <a:xfrm>
            <a:off x="316267" y="18533"/>
            <a:ext cx="1500321" cy="95306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20" y="107504"/>
            <a:ext cx="3429000" cy="117152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186789" y="1094150"/>
            <a:ext cx="7328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500" dirty="0">
                <a:solidFill>
                  <a:srgbClr val="00999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REZEPT VON</a:t>
            </a:r>
          </a:p>
          <a:p>
            <a:pPr algn="ctr"/>
            <a:r>
              <a:rPr lang="de-DE" sz="600" dirty="0" err="1">
                <a:solidFill>
                  <a:srgbClr val="00999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cookingCatrin</a:t>
            </a:r>
            <a:endParaRPr lang="de-DE" sz="500" dirty="0">
              <a:solidFill>
                <a:srgbClr val="009992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50D5E0A-D15F-63B0-84D9-FBCE1C866885}"/>
              </a:ext>
            </a:extLst>
          </p:cNvPr>
          <p:cNvSpPr txBox="1"/>
          <p:nvPr/>
        </p:nvSpPr>
        <p:spPr>
          <a:xfrm>
            <a:off x="230773" y="1717489"/>
            <a:ext cx="48976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Sans Serif"/>
              </a:rPr>
              <a:t>SCHOKO-NUSS-RIEGEL mit Studentenfutter</a:t>
            </a:r>
          </a:p>
          <a:p>
            <a:r>
              <a:rPr lang="de-DE" sz="1200" dirty="0">
                <a:latin typeface="Sans Serif"/>
                <a:cs typeface="Calibri Light" panose="020F0302020204030204" pitchFamily="34" charset="0"/>
              </a:rPr>
              <a:t>ZUBEREITUNGSZEIT: 25 Minuten</a:t>
            </a:r>
          </a:p>
          <a:p>
            <a:r>
              <a:rPr lang="de-DE" sz="1200" dirty="0">
                <a:latin typeface="Sans Serif"/>
                <a:cs typeface="Calibri Light" panose="020F0302020204030204" pitchFamily="34" charset="0"/>
              </a:rPr>
              <a:t>MENGE: 20 Müsliriegel</a:t>
            </a:r>
            <a:endParaRPr lang="en-US" sz="1200" dirty="0">
              <a:latin typeface="Sans Serif"/>
              <a:cs typeface="Calibri Light" panose="020F0302020204030204" pitchFamily="34" charset="0"/>
            </a:endParaRPr>
          </a:p>
          <a:p>
            <a:endParaRPr lang="de-DE" sz="12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Grafik 3" descr="Ein Bild, das Snack, Essen, Text, Mahlzeit enthält.&#10;&#10;Automatisch generierte Beschreibung">
            <a:extLst>
              <a:ext uri="{FF2B5EF4-FFF2-40B4-BE49-F238E27FC236}">
                <a16:creationId xmlns:a16="http://schemas.microsoft.com/office/drawing/2014/main" id="{8C1A371A-A03F-B3DD-52F8-28A4182AD8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079" y="1717489"/>
            <a:ext cx="2352261" cy="3528392"/>
          </a:xfrm>
          <a:prstGeom prst="rect">
            <a:avLst/>
          </a:prstGeom>
        </p:spPr>
      </p:pic>
      <p:pic>
        <p:nvPicPr>
          <p:cNvPr id="6" name="Grafik 5" descr="Ein Bild, das Snack, Person, Nachspeise, Backwaren enthält.&#10;&#10;Automatisch generierte Beschreibung">
            <a:extLst>
              <a:ext uri="{FF2B5EF4-FFF2-40B4-BE49-F238E27FC236}">
                <a16:creationId xmlns:a16="http://schemas.microsoft.com/office/drawing/2014/main" id="{FA69B4FF-C918-7168-F784-F0864A33FD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080" y="5436096"/>
            <a:ext cx="2352261" cy="3528392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9C204ECF-5CA9-71CF-876D-3D3014A4CE7B}"/>
              </a:ext>
            </a:extLst>
          </p:cNvPr>
          <p:cNvSpPr/>
          <p:nvPr/>
        </p:nvSpPr>
        <p:spPr>
          <a:xfrm>
            <a:off x="229390" y="3159288"/>
            <a:ext cx="37164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>
                <a:latin typeface="Sans Serif"/>
                <a:cs typeface="Calibri Light" panose="020F0302020204030204" pitchFamily="34" charset="0"/>
              </a:rPr>
              <a:t>ZUTATEN</a:t>
            </a:r>
          </a:p>
          <a:p>
            <a:r>
              <a:rPr lang="de-AT" sz="1200" dirty="0"/>
              <a:t>2 </a:t>
            </a:r>
            <a:r>
              <a:rPr lang="de-AT" sz="1200" dirty="0" err="1"/>
              <a:t>Pkg</a:t>
            </a:r>
            <a:r>
              <a:rPr lang="de-AT" sz="1200" dirty="0"/>
              <a:t>. Lorenz Studentenfutter Original </a:t>
            </a:r>
            <a:r>
              <a:rPr lang="de-DE" sz="1200" dirty="0">
                <a:latin typeface="Sans Serif"/>
                <a:cs typeface="Calibri Light" panose="020F0302020204030204" pitchFamily="34" charset="0"/>
              </a:rPr>
              <a:t>{entspricht 350 g}</a:t>
            </a:r>
            <a:endParaRPr lang="de-DE" sz="1200" dirty="0"/>
          </a:p>
          <a:p>
            <a:r>
              <a:rPr lang="de-AT" sz="1200" dirty="0"/>
              <a:t>Mark einer Vanilleschote</a:t>
            </a:r>
            <a:endParaRPr lang="de-DE" sz="1200" dirty="0"/>
          </a:p>
          <a:p>
            <a:r>
              <a:rPr lang="de-AT" sz="1200" dirty="0"/>
              <a:t>Etwas Zimt</a:t>
            </a:r>
            <a:endParaRPr lang="de-DE" sz="1200" dirty="0"/>
          </a:p>
          <a:p>
            <a:r>
              <a:rPr lang="de-AT" sz="1200" dirty="0"/>
              <a:t>80 g Edel Zartbitter Schokolade </a:t>
            </a:r>
            <a:endParaRPr lang="de-DE" sz="1200" dirty="0"/>
          </a:p>
          <a:p>
            <a:r>
              <a:rPr lang="de-AT" sz="1200" dirty="0"/>
              <a:t>50 g Honig | alternativ: Ahornsirup</a:t>
            </a:r>
            <a:endParaRPr lang="de-DE" sz="1200" dirty="0"/>
          </a:p>
          <a:p>
            <a:endParaRPr lang="en-US" sz="1200" dirty="0">
              <a:latin typeface="Sans Serif"/>
              <a:cs typeface="Calibri Light" panose="020F0302020204030204" pitchFamily="34" charset="0"/>
            </a:endParaRPr>
          </a:p>
          <a:p>
            <a:endParaRPr lang="en-US" sz="1200" dirty="0">
              <a:latin typeface="Sans Serif"/>
              <a:cs typeface="Calibri Light" panose="020F030202020403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50AB88C-1F8B-2D96-9EA0-213BA2E211A7}"/>
              </a:ext>
            </a:extLst>
          </p:cNvPr>
          <p:cNvSpPr/>
          <p:nvPr/>
        </p:nvSpPr>
        <p:spPr>
          <a:xfrm>
            <a:off x="214518" y="5245881"/>
            <a:ext cx="371649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1400" b="1" dirty="0">
                <a:latin typeface="Sans Serif"/>
                <a:cs typeface="Calibri Light" panose="020F0302020204030204" pitchFamily="34" charset="0"/>
              </a:rPr>
              <a:t>ZUBEREITUNG</a:t>
            </a:r>
          </a:p>
          <a:p>
            <a:pPr algn="just"/>
            <a:r>
              <a:rPr lang="de-AT" sz="1200" dirty="0"/>
              <a:t>Alle trockenen Zutaten vermengen. Die Schokolade schmelzen. Honig oder Ahornsirup und Schokolade mit den trockenen Zutaten vermengen. In eine mit Backpapier ausgelegte Backform geben, festdrücken {ca. 1 cm dick} und über Nacht fest werden lassen. Aus der Form nehmen und in Riegel schneiden.</a:t>
            </a:r>
            <a:endParaRPr lang="de-DE" sz="1200" dirty="0"/>
          </a:p>
          <a:p>
            <a:pPr algn="just"/>
            <a:r>
              <a:rPr lang="de-AT" sz="1200" dirty="0"/>
              <a:t> </a:t>
            </a:r>
            <a:endParaRPr lang="de-DE" sz="1200" dirty="0"/>
          </a:p>
          <a:p>
            <a:pPr algn="just"/>
            <a:r>
              <a:rPr lang="de-AT" sz="1200" b="1" dirty="0"/>
              <a:t>Tipp</a:t>
            </a:r>
            <a:r>
              <a:rPr lang="de-AT" sz="1200" dirty="0"/>
              <a:t>: Den Riegel hacken und als Schoko-Nuss-</a:t>
            </a:r>
            <a:r>
              <a:rPr lang="de-AT" sz="1200" dirty="0" err="1"/>
              <a:t>Granola</a:t>
            </a:r>
            <a:r>
              <a:rPr lang="de-AT" sz="1200" dirty="0"/>
              <a:t> in einer Joghurt-Bowl mit Früchten, </a:t>
            </a:r>
            <a:r>
              <a:rPr lang="de-AT" sz="1200" dirty="0" err="1"/>
              <a:t>Nussmus</a:t>
            </a:r>
            <a:r>
              <a:rPr lang="de-AT" sz="1200" dirty="0"/>
              <a:t> &amp; Apfelmus servieren. </a:t>
            </a:r>
            <a:endParaRPr lang="de-DE" sz="1200" dirty="0"/>
          </a:p>
          <a:p>
            <a:pPr algn="just"/>
            <a:r>
              <a:rPr lang="de-AT" sz="1200" dirty="0"/>
              <a:t> </a:t>
            </a:r>
            <a:endParaRPr lang="de-DE" sz="1200" dirty="0"/>
          </a:p>
          <a:p>
            <a:pPr algn="just"/>
            <a:endParaRPr lang="de-DE" sz="1200" dirty="0">
              <a:latin typeface="Sans Serif"/>
              <a:cs typeface="Calibri Light" panose="020F0302020204030204" pitchFamily="34" charset="0"/>
            </a:endParaRPr>
          </a:p>
          <a:p>
            <a:pPr algn="just"/>
            <a:endParaRPr lang="de-DE" sz="1200" dirty="0">
              <a:latin typeface="Sans Serif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999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72 Black</vt:lpstr>
      <vt:lpstr>Arial</vt:lpstr>
      <vt:lpstr>Calibri</vt:lpstr>
      <vt:lpstr>Calibri Light</vt:lpstr>
      <vt:lpstr>Sans Serif</vt:lpstr>
      <vt:lpstr>Larissa</vt:lpstr>
      <vt:lpstr>PowerPoint-Präsentation</vt:lpstr>
    </vt:vector>
  </TitlesOfParts>
  <Company>Lorenz Snack-World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Michaela Rumpold</dc:creator>
  <cp:lastModifiedBy>Michaela Rumpold</cp:lastModifiedBy>
  <cp:revision>43</cp:revision>
  <cp:lastPrinted>2024-02-27T10:40:37Z</cp:lastPrinted>
  <dcterms:created xsi:type="dcterms:W3CDTF">2021-03-31T09:24:11Z</dcterms:created>
  <dcterms:modified xsi:type="dcterms:W3CDTF">2024-04-08T09:59:53Z</dcterms:modified>
</cp:coreProperties>
</file>